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1" r:id="rId5"/>
    <p:sldId id="260" r:id="rId6"/>
    <p:sldId id="259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FA0A00-B0F7-4343-B55F-EAFA4E914CBB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07931-4D36-4780-87F1-42E23C32D5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5003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807931-4D36-4780-87F1-42E23C32D5B4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5878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7636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9746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2187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4637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835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7688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186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850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639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9098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318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00837-A907-494B-8D72-7B020E1C4EC9}" type="datetimeFigureOut">
              <a:rPr lang="ko-KR" altLang="en-US" smtClean="0"/>
              <a:t>2023-11-22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51862-46EF-4CD7-98AF-D5128402BF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946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834" y="112140"/>
            <a:ext cx="4268209" cy="664499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074331" y="129458"/>
            <a:ext cx="864096" cy="1391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5013176"/>
            <a:ext cx="3775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유의사항 확인 후 다음 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단계 진행 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895542" y="6176629"/>
            <a:ext cx="267869" cy="28599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818987" y="609329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∨</a:t>
            </a:r>
            <a:endParaRPr lang="ko-KR" altLang="en-US" b="1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70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265"/>
          <a:stretch/>
        </p:blipFill>
        <p:spPr>
          <a:xfrm>
            <a:off x="2195736" y="181455"/>
            <a:ext cx="4392488" cy="619268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5076056" y="229969"/>
            <a:ext cx="1008112" cy="1529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195736" y="2276872"/>
            <a:ext cx="4392488" cy="23762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535488" y="6020200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원서접수 시 기재한 학생 정보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입력 후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로그인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’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버튼 클릭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889604" y="4941168"/>
            <a:ext cx="1004752" cy="2880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6311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66"/>
          <a:stretch/>
        </p:blipFill>
        <p:spPr>
          <a:xfrm>
            <a:off x="2483768" y="355033"/>
            <a:ext cx="4477297" cy="535571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5436096" y="397551"/>
            <a:ext cx="936104" cy="174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660326" y="3599804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660326" y="4299430"/>
            <a:ext cx="100811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491657" y="4797152"/>
            <a:ext cx="4477297" cy="64807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23528" y="5805264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    학생 휴대전화와 추가연락처 확인 후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인증번호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전송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요청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’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클</a:t>
            </a:r>
            <a:r>
              <a:rPr lang="ko-KR" altLang="en-US" sz="2000" dirty="0">
                <a:latin typeface="HY헤드라인M" pitchFamily="18" charset="-127"/>
                <a:ea typeface="HY헤드라인M" pitchFamily="18" charset="-127"/>
              </a:rPr>
              <a:t>릭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발송된 인증번호를 입력하면 인증처리 완료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06112" y="4176609"/>
            <a:ext cx="4125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★추가 연락처 </a:t>
            </a:r>
            <a:r>
              <a:rPr lang="en-US" altLang="ko-KR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학부모 등</a:t>
            </a:r>
            <a:r>
              <a:rPr lang="en-US" altLang="ko-KR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는 변경이 불가함 </a:t>
            </a:r>
            <a:endParaRPr lang="en-US" altLang="ko-KR" sz="120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★추</a:t>
            </a:r>
            <a:r>
              <a:rPr lang="ko-KR" altLang="en-US" sz="12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가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연락처 변경 요망 시 입학관리본부로 연락 바람</a:t>
            </a:r>
            <a:endParaRPr lang="ko-KR" altLang="en-US" sz="12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93458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8" r="458" b="24654"/>
          <a:stretch/>
        </p:blipFill>
        <p:spPr>
          <a:xfrm>
            <a:off x="2195736" y="548680"/>
            <a:ext cx="4203629" cy="576064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5004048" y="584270"/>
            <a:ext cx="864096" cy="1080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87374" y="3144918"/>
            <a:ext cx="792088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287374" y="3504958"/>
            <a:ext cx="792088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287374" y="3864998"/>
            <a:ext cx="576064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341380" y="4254052"/>
            <a:ext cx="288032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287374" y="4625125"/>
            <a:ext cx="396044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195203" y="5470426"/>
            <a:ext cx="4203629" cy="5760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009290" y="3501008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학생 정보 확인 후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다음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’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버튼 클</a:t>
            </a:r>
            <a:r>
              <a:rPr lang="ko-KR" altLang="en-US" sz="2000" dirty="0">
                <a:latin typeface="HY헤드라인M" pitchFamily="18" charset="-127"/>
                <a:ea typeface="HY헤드라인M" pitchFamily="18" charset="-127"/>
              </a:rPr>
              <a:t>릭</a:t>
            </a:r>
          </a:p>
        </p:txBody>
      </p:sp>
    </p:spTree>
    <p:extLst>
      <p:ext uri="{BB962C8B-B14F-4D97-AF65-F5344CB8AC3E}">
        <p14:creationId xmlns:p14="http://schemas.microsoft.com/office/powerpoint/2010/main" val="357999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35"/>
          <a:stretch/>
        </p:blipFill>
        <p:spPr>
          <a:xfrm>
            <a:off x="2123728" y="453978"/>
            <a:ext cx="4123736" cy="585534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860032" y="453978"/>
            <a:ext cx="792088" cy="1667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219495" y="2938416"/>
            <a:ext cx="792088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233112" y="3345087"/>
            <a:ext cx="792088" cy="1086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141695" y="3687125"/>
            <a:ext cx="648072" cy="1080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123728" y="4065167"/>
            <a:ext cx="396044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233112" y="4410807"/>
            <a:ext cx="396044" cy="1440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067944" y="3333182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학생 정보 확인 후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등록확인 서약서 제출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’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버튼 클릭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123728" y="5654941"/>
            <a:ext cx="4123736" cy="50405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892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516"/>
          <a:stretch/>
        </p:blipFill>
        <p:spPr>
          <a:xfrm>
            <a:off x="1907704" y="548680"/>
            <a:ext cx="5141944" cy="5328592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907704" y="4437112"/>
            <a:ext cx="5141944" cy="7200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5292080" y="548680"/>
            <a:ext cx="100811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202312" y="5685460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등록확인 서약서 출력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’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버튼 클릭 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algn="ctr"/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등록확인 서약서를 출력하여 보관</a:t>
            </a:r>
            <a:endParaRPr lang="ko-KR" altLang="en-US" sz="2000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9769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89</Words>
  <Application>Microsoft Office PowerPoint</Application>
  <PresentationFormat>화면 슬라이드 쇼(4:3)</PresentationFormat>
  <Paragraphs>13</Paragraphs>
  <Slides>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ipsi</dc:creator>
  <cp:lastModifiedBy>ipsi</cp:lastModifiedBy>
  <cp:revision>27</cp:revision>
  <dcterms:created xsi:type="dcterms:W3CDTF">2023-11-22T00:34:43Z</dcterms:created>
  <dcterms:modified xsi:type="dcterms:W3CDTF">2023-11-22T04:28:21Z</dcterms:modified>
</cp:coreProperties>
</file>