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DFD64-00FE-4153-AE7E-558897FFA022}" type="datetimeFigureOut">
              <a:rPr lang="ko-KR" altLang="en-US" smtClean="0"/>
              <a:t>2023-11-27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E0043-BF96-453F-854C-B2AA0EBA6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1947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DFD64-00FE-4153-AE7E-558897FFA022}" type="datetimeFigureOut">
              <a:rPr lang="ko-KR" altLang="en-US" smtClean="0"/>
              <a:t>2023-11-27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E0043-BF96-453F-854C-B2AA0EBA6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1936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DFD64-00FE-4153-AE7E-558897FFA022}" type="datetimeFigureOut">
              <a:rPr lang="ko-KR" altLang="en-US" smtClean="0"/>
              <a:t>2023-11-27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E0043-BF96-453F-854C-B2AA0EBA6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366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DFD64-00FE-4153-AE7E-558897FFA022}" type="datetimeFigureOut">
              <a:rPr lang="ko-KR" altLang="en-US" smtClean="0"/>
              <a:t>2023-11-27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E0043-BF96-453F-854C-B2AA0EBA6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6492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DFD64-00FE-4153-AE7E-558897FFA022}" type="datetimeFigureOut">
              <a:rPr lang="ko-KR" altLang="en-US" smtClean="0"/>
              <a:t>2023-11-27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E0043-BF96-453F-854C-B2AA0EBA6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5121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DFD64-00FE-4153-AE7E-558897FFA022}" type="datetimeFigureOut">
              <a:rPr lang="ko-KR" altLang="en-US" smtClean="0"/>
              <a:t>2023-11-27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E0043-BF96-453F-854C-B2AA0EBA6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6257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DFD64-00FE-4153-AE7E-558897FFA022}" type="datetimeFigureOut">
              <a:rPr lang="ko-KR" altLang="en-US" smtClean="0"/>
              <a:t>2023-11-27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E0043-BF96-453F-854C-B2AA0EBA6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6259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DFD64-00FE-4153-AE7E-558897FFA022}" type="datetimeFigureOut">
              <a:rPr lang="ko-KR" altLang="en-US" smtClean="0"/>
              <a:t>2023-11-27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E0043-BF96-453F-854C-B2AA0EBA6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3812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DFD64-00FE-4153-AE7E-558897FFA022}" type="datetimeFigureOut">
              <a:rPr lang="ko-KR" altLang="en-US" smtClean="0"/>
              <a:t>2023-11-27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E0043-BF96-453F-854C-B2AA0EBA6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747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DFD64-00FE-4153-AE7E-558897FFA022}" type="datetimeFigureOut">
              <a:rPr lang="ko-KR" altLang="en-US" smtClean="0"/>
              <a:t>2023-11-27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E0043-BF96-453F-854C-B2AA0EBA6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679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DFD64-00FE-4153-AE7E-558897FFA022}" type="datetimeFigureOut">
              <a:rPr lang="ko-KR" altLang="en-US" smtClean="0"/>
              <a:t>2023-11-27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E0043-BF96-453F-854C-B2AA0EBA6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7032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DFD64-00FE-4153-AE7E-558897FFA022}" type="datetimeFigureOut">
              <a:rPr lang="ko-KR" altLang="en-US" smtClean="0"/>
              <a:t>2023-11-27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E0043-BF96-453F-854C-B2AA0EBA6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8782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psi\Desktop\포기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4074889" cy="6639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5084668" y="6105056"/>
            <a:ext cx="360040" cy="3401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084668" y="5974341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∨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01146" y="4797152"/>
            <a:ext cx="377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유의사항 확인 후 다음 단계 진행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5904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psi\Desktop\포기 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" b="8453"/>
          <a:stretch/>
        </p:blipFill>
        <p:spPr bwMode="auto">
          <a:xfrm>
            <a:off x="1979712" y="404664"/>
            <a:ext cx="4503999" cy="583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979712" y="2276872"/>
            <a:ext cx="4464496" cy="21602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483768" y="5589240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원서접수 시 기재한 학생 정보 입력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5660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psi\Desktop\포기 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40"/>
          <a:stretch/>
        </p:blipFill>
        <p:spPr bwMode="auto">
          <a:xfrm>
            <a:off x="2364912" y="260648"/>
            <a:ext cx="4434759" cy="557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2376599" y="3059974"/>
            <a:ext cx="4434759" cy="160556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99592" y="5407768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학생 휴대전화와 추가연락처 확인 후 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‘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인증번호 전송 요청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’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클릭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발송된 인증번호를 입력하면 인증처리 완료</a:t>
            </a:r>
          </a:p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447764" y="6165304"/>
            <a:ext cx="453650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★추가 연락처 </a:t>
            </a:r>
            <a:r>
              <a:rPr lang="en-US" altLang="ko-KR" sz="1400" b="1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학부모 등</a:t>
            </a:r>
            <a:r>
              <a:rPr lang="en-US" altLang="ko-KR" sz="1400" b="1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400" b="1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는 변경이 불가함 </a:t>
            </a:r>
            <a:endParaRPr lang="en-US" altLang="ko-KR" sz="1400" b="1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1400" b="1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★추가 연락처 변경 요망 시 입학관리본부로 연락 바람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317148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psi\Desktop\포기 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968" y="189564"/>
            <a:ext cx="3193504" cy="648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3194968" y="4005064"/>
            <a:ext cx="3193504" cy="11521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3177256" y="6165304"/>
            <a:ext cx="3265512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212033" y="2771764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mtClean="0">
                <a:latin typeface="HY헤드라인M" pitchFamily="18" charset="-127"/>
                <a:ea typeface="HY헤드라인M" pitchFamily="18" charset="-127"/>
              </a:rPr>
              <a:t>등록포기 신청 </a:t>
            </a:r>
            <a:r>
              <a:rPr lang="ko-KR" altLang="en-US" sz="1400" b="1" dirty="0" smtClean="0">
                <a:latin typeface="HY헤드라인M" pitchFamily="18" charset="-127"/>
                <a:ea typeface="HY헤드라인M" pitchFamily="18" charset="-127"/>
              </a:rPr>
              <a:t>사유 선택 </a:t>
            </a:r>
            <a:r>
              <a:rPr lang="en-US" altLang="ko-KR" sz="1400" b="1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b="1" dirty="0" smtClean="0">
                <a:latin typeface="HY헤드라인M" pitchFamily="18" charset="-127"/>
                <a:ea typeface="HY헤드라인M" pitchFamily="18" charset="-127"/>
              </a:rPr>
              <a:t> → </a:t>
            </a:r>
            <a:r>
              <a:rPr lang="en-US" altLang="ko-KR" sz="1400" b="1" dirty="0" smtClean="0">
                <a:latin typeface="HY헤드라인M" pitchFamily="18" charset="-127"/>
                <a:ea typeface="HY헤드라인M" pitchFamily="18" charset="-127"/>
              </a:rPr>
              <a:t>‘</a:t>
            </a:r>
            <a:r>
              <a:rPr lang="ko-KR" altLang="en-US" sz="1400" b="1" dirty="0" smtClean="0">
                <a:latin typeface="HY헤드라인M" pitchFamily="18" charset="-127"/>
                <a:ea typeface="HY헤드라인M" pitchFamily="18" charset="-127"/>
              </a:rPr>
              <a:t>등록포기 신청 확인</a:t>
            </a:r>
            <a:r>
              <a:rPr lang="en-US" altLang="ko-KR" sz="1400" b="1" dirty="0" smtClean="0">
                <a:latin typeface="HY헤드라인M" pitchFamily="18" charset="-127"/>
                <a:ea typeface="HY헤드라인M" pitchFamily="18" charset="-127"/>
              </a:rPr>
              <a:t>’</a:t>
            </a:r>
            <a:r>
              <a:rPr lang="ko-KR" altLang="en-US" sz="1400" b="1" dirty="0" smtClean="0">
                <a:latin typeface="HY헤드라인M" pitchFamily="18" charset="-127"/>
                <a:ea typeface="HY헤드라인M" pitchFamily="18" charset="-127"/>
              </a:rPr>
              <a:t> 클릭</a:t>
            </a:r>
            <a:r>
              <a:rPr lang="ko-KR" altLang="en-US" sz="1400" b="1" dirty="0"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1400" b="1" dirty="0" smtClean="0"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1400" b="1" dirty="0" smtClean="0">
                <a:latin typeface="HY헤드라인M" pitchFamily="18" charset="-127"/>
                <a:ea typeface="HY헤드라인M" pitchFamily="18" charset="-127"/>
              </a:rPr>
              <a:t>→ </a:t>
            </a:r>
            <a:r>
              <a:rPr lang="en-US" altLang="ko-KR" sz="1400" b="1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b="1" dirty="0" smtClean="0">
                <a:latin typeface="HY헤드라인M" pitchFamily="18" charset="-127"/>
                <a:ea typeface="HY헤드라인M" pitchFamily="18" charset="-127"/>
              </a:rPr>
              <a:t>등록포기 신청 완료</a:t>
            </a:r>
            <a:endParaRPr lang="ko-KR" altLang="en-US" sz="14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10080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psi\Desktop\포기 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61965"/>
            <a:ext cx="3956719" cy="635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2771800" y="5157192"/>
            <a:ext cx="3956719" cy="5760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4860032" y="4221088"/>
            <a:ext cx="39983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등록포기 내용 확인 후 </a:t>
            </a:r>
            <a:endParaRPr lang="en-US" altLang="ko-KR" b="1" dirty="0" smtClean="0"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등록포기 신청서를 출력하여 보관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4276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72</Words>
  <Application>Microsoft Office PowerPoint</Application>
  <PresentationFormat>화면 슬라이드 쇼(4:3)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ipsi</dc:creator>
  <cp:lastModifiedBy>ipsi</cp:lastModifiedBy>
  <cp:revision>10</cp:revision>
  <dcterms:created xsi:type="dcterms:W3CDTF">2023-11-27T00:48:16Z</dcterms:created>
  <dcterms:modified xsi:type="dcterms:W3CDTF">2023-11-27T01:40:15Z</dcterms:modified>
</cp:coreProperties>
</file>